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63" r:id="rId7"/>
    <p:sldId id="264" r:id="rId8"/>
    <p:sldId id="265" r:id="rId9"/>
    <p:sldId id="276" r:id="rId10"/>
    <p:sldId id="266" r:id="rId11"/>
    <p:sldId id="267" r:id="rId12"/>
    <p:sldId id="268" r:id="rId13"/>
    <p:sldId id="269" r:id="rId14"/>
    <p:sldId id="259" r:id="rId15"/>
    <p:sldId id="260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B2"/>
    <a:srgbClr val="00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0.jpg"/>
          <p:cNvPicPr>
            <a:picLocks noChangeAspect="1"/>
          </p:cNvPicPr>
          <p:nvPr/>
        </p:nvPicPr>
        <p:blipFill>
          <a:blip r:embed="rId2" cstate="print"/>
          <a:srcRect l="5993" t="3333" r="4421" b="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ru-RU" b="1" smtClean="0"/>
              <a:t>Азбука права. 4 </a:t>
            </a:r>
            <a:r>
              <a:rPr lang="ru-RU" b="1" dirty="0" smtClean="0"/>
              <a:t>класс</a:t>
            </a:r>
            <a:endParaRPr lang="ru-RU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114800" y="4114800"/>
            <a:ext cx="762000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8000"/>
          <a:stretch>
            <a:fillRect/>
          </a:stretch>
        </p:blipFill>
        <p:spPr bwMode="auto">
          <a:xfrm>
            <a:off x="3033712" y="2584142"/>
            <a:ext cx="30765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7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4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153E"/>
                </a:solidFill>
              </a:rPr>
              <a:t>Азбука  права</a:t>
            </a:r>
            <a:endParaRPr lang="ru-RU" b="1" dirty="0">
              <a:solidFill>
                <a:srgbClr val="0015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.jpg"/>
          <p:cNvPicPr>
            <a:picLocks noChangeAspect="1"/>
          </p:cNvPicPr>
          <p:nvPr/>
        </p:nvPicPr>
        <p:blipFill>
          <a:blip r:embed="rId2" cstate="print"/>
          <a:srcRect l="5993" t="3333" r="4421" b="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Помни…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838201"/>
            <a:ext cx="8229600" cy="1905000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«Равенство прав не в том, что все ими пользуются, а в том, что они всем даны»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            (Сенека)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b="5085"/>
          <a:stretch>
            <a:fillRect/>
          </a:stretch>
        </p:blipFill>
        <p:spPr bwMode="auto">
          <a:xfrm>
            <a:off x="2133600" y="2133600"/>
            <a:ext cx="396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.jpg"/>
          <p:cNvPicPr>
            <a:picLocks noChangeAspect="1"/>
          </p:cNvPicPr>
          <p:nvPr/>
        </p:nvPicPr>
        <p:blipFill>
          <a:blip r:embed="rId2" cstate="print"/>
          <a:srcRect l="5993" t="3333" r="4421" b="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Девиз урока: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838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«Ты – человек, значит – имеешь права».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438400"/>
            <a:ext cx="5181600" cy="38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.jpg"/>
          <p:cNvPicPr>
            <a:picLocks noChangeAspect="1"/>
          </p:cNvPicPr>
          <p:nvPr/>
        </p:nvPicPr>
        <p:blipFill>
          <a:blip r:embed="rId2" cstate="print"/>
          <a:srcRect l="5993" t="3333" r="4421" b="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Человек – наивысшая ценность</a:t>
            </a:r>
            <a:endParaRPr lang="ru-RU" sz="36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450" y="1820069"/>
            <a:ext cx="57531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867400"/>
            <a:ext cx="6172200" cy="80803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«Дерево знаний»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52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Права человека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228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Личные права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143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Политичекие</a:t>
            </a:r>
            <a:r>
              <a:rPr lang="ru-RU" sz="3600" b="1" dirty="0" smtClean="0">
                <a:solidFill>
                  <a:srgbClr val="002060"/>
                </a:solidFill>
              </a:rPr>
              <a:t>  права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133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Экономические  права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743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Социальные права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1371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Культурные права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505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Всеобщая Декларация прав человека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4419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Законы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444" t="18889" r="4444" b="4074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5562600"/>
            <a:ext cx="6934200" cy="990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Работа в группах. «Интеллектуальный марафон»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40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82</Words>
  <Application>Microsoft Office PowerPoint</Application>
  <PresentationFormat>Экран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Азбука права. 4 класс</vt:lpstr>
      <vt:lpstr>Азбука  права</vt:lpstr>
      <vt:lpstr>Девиз урока:</vt:lpstr>
      <vt:lpstr>Человек – наивысшая ценность</vt:lpstr>
      <vt:lpstr>Игра «Дерево знаний»</vt:lpstr>
      <vt:lpstr>Работа в группах. «Интеллектуальный марафон»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Помни…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TIK1</cp:lastModifiedBy>
  <cp:revision>23</cp:revision>
  <dcterms:modified xsi:type="dcterms:W3CDTF">2019-02-14T07:09:24Z</dcterms:modified>
</cp:coreProperties>
</file>