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7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4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6" r:id="rId26"/>
    <p:sldId id="284" r:id="rId27"/>
    <p:sldId id="278" r:id="rId28"/>
    <p:sldId id="286" r:id="rId29"/>
    <p:sldId id="282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65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cat>
            <c:strRef>
              <c:f>Лист1!$A$2:$A$5</c:f>
              <c:strCache>
                <c:ptCount val="3"/>
                <c:pt idx="0">
                  <c:v>медведь</c:v>
                </c:pt>
                <c:pt idx="1">
                  <c:v>лиса</c:v>
                </c:pt>
                <c:pt idx="2">
                  <c:v>волк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  <c:pt idx="2">
                  <c:v>10</c:v>
                </c:pt>
              </c:numCache>
            </c:numRef>
          </c:val>
        </c:ser>
        <c:shape val="box"/>
        <c:axId val="96608640"/>
        <c:axId val="96610176"/>
        <c:axId val="57498688"/>
      </c:bar3DChart>
      <c:catAx>
        <c:axId val="96608640"/>
        <c:scaling>
          <c:orientation val="minMax"/>
        </c:scaling>
        <c:axPos val="b"/>
        <c:tickLblPos val="nextTo"/>
        <c:crossAx val="96610176"/>
        <c:crosses val="autoZero"/>
        <c:auto val="1"/>
        <c:lblAlgn val="ctr"/>
        <c:lblOffset val="100"/>
      </c:catAx>
      <c:valAx>
        <c:axId val="96610176"/>
        <c:scaling>
          <c:orientation val="minMax"/>
        </c:scaling>
        <c:axPos val="l"/>
        <c:majorGridlines/>
        <c:numFmt formatCode="General" sourceLinked="1"/>
        <c:tickLblPos val="nextTo"/>
        <c:crossAx val="96608640"/>
        <c:crosses val="autoZero"/>
        <c:crossBetween val="between"/>
      </c:valAx>
      <c:serAx>
        <c:axId val="57498688"/>
        <c:scaling>
          <c:orientation val="minMax"/>
        </c:scaling>
        <c:axPos val="b"/>
        <c:tickLblPos val="nextTo"/>
        <c:crossAx val="96610176"/>
        <c:crosses val="autoZero"/>
      </c:serAx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5D7B-1382-400A-BA36-43037D94CEA1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CC5D7B-1382-400A-BA36-43037D94CEA1}" type="datetimeFigureOut">
              <a:rPr lang="ru-RU" smtClean="0"/>
              <a:pPr/>
              <a:t>26.04.2017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26B135-D1B5-4C62-9C73-BFB199E47C09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3430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Лесные выборы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357694"/>
            <a:ext cx="7929618" cy="2000264"/>
          </a:xfrm>
        </p:spPr>
        <p:txBody>
          <a:bodyPr/>
          <a:lstStyle/>
          <a:p>
            <a:pPr algn="l"/>
            <a:r>
              <a:rPr lang="ru-RU" dirty="0" smtClean="0"/>
              <a:t>Урок – игра  для 4 класса</a:t>
            </a:r>
          </a:p>
          <a:p>
            <a:pPr algn="l"/>
            <a:r>
              <a:rPr lang="ru-RU" dirty="0" smtClean="0"/>
              <a:t>Учитель начальных классов</a:t>
            </a:r>
          </a:p>
          <a:p>
            <a:pPr algn="l"/>
            <a:r>
              <a:rPr lang="ru-RU" dirty="0" smtClean="0"/>
              <a:t> </a:t>
            </a:r>
            <a:r>
              <a:rPr lang="ru-RU" dirty="0" smtClean="0"/>
              <a:t>Калмыкова Светлана Владимировна</a:t>
            </a:r>
            <a:endParaRPr lang="ru-RU" dirty="0" smtClean="0"/>
          </a:p>
          <a:p>
            <a:pPr algn="l"/>
            <a:r>
              <a:rPr lang="ru-RU" dirty="0" smtClean="0"/>
              <a:t>МБОУ </a:t>
            </a:r>
            <a:r>
              <a:rPr lang="ru-RU" dirty="0" smtClean="0"/>
              <a:t>«</a:t>
            </a:r>
            <a:r>
              <a:rPr lang="ru-RU" dirty="0" err="1" smtClean="0"/>
              <a:t>Скородумовская</a:t>
            </a:r>
            <a:r>
              <a:rPr lang="ru-RU" dirty="0" smtClean="0"/>
              <a:t> СОШ »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Личное дело Лисы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928670"/>
            <a:ext cx="357190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Skazk563756830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2100" y="857233"/>
            <a:ext cx="357190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Содержимое 8" descr="42560_original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2214546" y="2714621"/>
            <a:ext cx="4643470" cy="3889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etuh5 3u0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214290"/>
            <a:ext cx="3071802" cy="41056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1327144533_yhtfr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00760" y="142852"/>
            <a:ext cx="314324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170" name="Picture 2" descr="C:\Users\Светлана\Desktop\Светлана\картинки\victorina0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78174" y="3143248"/>
            <a:ext cx="2751148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 Лисе в народе говорят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Лиса семерых волков проведет.</a:t>
            </a:r>
          </a:p>
          <a:p>
            <a:r>
              <a:rPr lang="ru-RU" dirty="0" smtClean="0"/>
              <a:t> Куда лиса лапку положит, туда и вся заберется.</a:t>
            </a:r>
          </a:p>
          <a:p>
            <a:r>
              <a:rPr lang="ru-RU" dirty="0" smtClean="0"/>
              <a:t> И лиса хитра, да шкуру ее продают.</a:t>
            </a:r>
          </a:p>
          <a:p>
            <a:r>
              <a:rPr lang="ru-RU" dirty="0" smtClean="0"/>
              <a:t>Лиса все хвостом прикроет.</a:t>
            </a:r>
          </a:p>
          <a:p>
            <a:r>
              <a:rPr lang="ru-RU" dirty="0" smtClean="0"/>
              <a:t>Лиса и во сне кур считает.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704088"/>
            <a:ext cx="6900882" cy="43889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Эпитеты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Лиса Патрикеевна,</a:t>
            </a:r>
          </a:p>
          <a:p>
            <a:r>
              <a:rPr lang="ru-RU" dirty="0" smtClean="0"/>
              <a:t> Лисичка-сестричка,</a:t>
            </a:r>
          </a:p>
          <a:p>
            <a:r>
              <a:rPr lang="ru-RU" dirty="0" smtClean="0"/>
              <a:t> Кумушка-Лиса, </a:t>
            </a:r>
          </a:p>
          <a:p>
            <a:r>
              <a:rPr lang="ru-RU" dirty="0" smtClean="0"/>
              <a:t>Кума-Лиса, плутовка</a:t>
            </a:r>
            <a:endParaRPr lang="ru-RU" dirty="0"/>
          </a:p>
        </p:txBody>
      </p:sp>
      <p:pic>
        <p:nvPicPr>
          <p:cNvPr id="4" name="Рисунок 3" descr="animashki-133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48" y="1428736"/>
            <a:ext cx="4286250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Личное дело Волка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88-1m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000108"/>
            <a:ext cx="3178590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2102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8794" y="3571876"/>
            <a:ext cx="5247144" cy="2950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7476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8" y="1000108"/>
            <a:ext cx="3173671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0_802f9_6f51f12c_XL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32317" y="254396"/>
            <a:ext cx="5079365" cy="6349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142852"/>
            <a:ext cx="4469339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48574" y="2143092"/>
            <a:ext cx="459542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ld2635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0"/>
            <a:ext cx="4572032" cy="3162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yh6d3t4xpleova6q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05312" y="3143248"/>
            <a:ext cx="4476760" cy="3357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a0e6eb23fb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214422"/>
            <a:ext cx="8019214" cy="503874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В народе говорят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Отольются волку овечкины слезки. </a:t>
            </a:r>
          </a:p>
          <a:p>
            <a:r>
              <a:rPr lang="ru-RU" dirty="0" smtClean="0"/>
              <a:t> Пожалел волк кобылу: оставил хвост да гриву. </a:t>
            </a:r>
          </a:p>
          <a:p>
            <a:r>
              <a:rPr lang="ru-RU" dirty="0" smtClean="0"/>
              <a:t>  С волками жить - по-волчьи выть. </a:t>
            </a:r>
          </a:p>
          <a:p>
            <a:r>
              <a:rPr lang="ru-RU" dirty="0" smtClean="0"/>
              <a:t>  Сколько волка ни корми, он в лес смотрит.</a:t>
            </a:r>
          </a:p>
          <a:p>
            <a:r>
              <a:rPr lang="ru-RU" dirty="0" smtClean="0"/>
              <a:t>Волка ноги кормят.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704088"/>
            <a:ext cx="5686436" cy="1143000"/>
          </a:xfrm>
        </p:spPr>
        <p:txBody>
          <a:bodyPr/>
          <a:lstStyle/>
          <a:p>
            <a:pPr algn="ctr"/>
            <a:r>
              <a:rPr lang="ru-RU" dirty="0" smtClean="0"/>
              <a:t>Эпитеты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4000496" cy="4389120"/>
          </a:xfrm>
        </p:spPr>
        <p:txBody>
          <a:bodyPr/>
          <a:lstStyle/>
          <a:p>
            <a:r>
              <a:rPr lang="ru-RU" dirty="0" smtClean="0"/>
              <a:t> Голодный, грозный, Лютый, ненасытный, Рыскучий, Свирепый, серый, Травленый, хищный. </a:t>
            </a:r>
          </a:p>
          <a:p>
            <a:endParaRPr lang="ru-RU" dirty="0"/>
          </a:p>
        </p:txBody>
      </p:sp>
      <p:pic>
        <p:nvPicPr>
          <p:cNvPr id="4" name="Рисунок 3" descr="8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29058" y="2071678"/>
            <a:ext cx="4979203" cy="3652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972452" cy="214314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урока: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Показать ребятам насколько важно уметь делать правильный выбор.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609980"/>
          </a:xfrm>
        </p:spPr>
        <p:txBody>
          <a:bodyPr/>
          <a:lstStyle/>
          <a:p>
            <a:pPr marL="514350" indent="-514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 урока: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1.Научить выделять главное из всей информации, делать выводы.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2.Развивать речь, мышление, внимание.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3.Воспитывать будущих избирателей.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Личное дело медведя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4.jpe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28859" y="736174"/>
            <a:ext cx="4031007" cy="29785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5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3724126"/>
            <a:ext cx="4643438" cy="31338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Содержимое 3" descr="1324960937_lisa.i.medved.0-02-3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643314"/>
            <a:ext cx="4429124" cy="32146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6756668_3571750_d4dc6498f8d8a7bf26b54c63e6f17d6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71422"/>
            <a:ext cx="6786578" cy="6786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71363-LG55364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285728"/>
            <a:ext cx="3714776" cy="317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968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4810" y="285728"/>
            <a:ext cx="4786346" cy="320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ceb05cf0b7c9940444d79063e8634e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51259" y="3571876"/>
            <a:ext cx="438833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Олимпийский Мишка</a:t>
            </a:r>
            <a:endParaRPr lang="ru-RU" dirty="0"/>
          </a:p>
        </p:txBody>
      </p:sp>
      <p:pic>
        <p:nvPicPr>
          <p:cNvPr id="4" name="Содержимое 3" descr="3B9A099F-9926-470C-926D-CDE665AB6A7C_mw800_mh6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4282" y="1857364"/>
            <a:ext cx="3292078" cy="4389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9f45f46d448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1928802"/>
            <a:ext cx="3219450" cy="4286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В народе говорят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Медведь в лесу - что боярин в городу.</a:t>
            </a:r>
          </a:p>
          <a:p>
            <a:r>
              <a:rPr lang="ru-RU" dirty="0" smtClean="0"/>
              <a:t>Медведь неуклюж, да дюж.</a:t>
            </a:r>
          </a:p>
          <a:p>
            <a:r>
              <a:rPr lang="ru-RU" dirty="0" smtClean="0"/>
              <a:t>Медведь на ухо наступил.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Эпитеты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Миша,</a:t>
            </a:r>
          </a:p>
          <a:p>
            <a:r>
              <a:rPr lang="ru-RU" dirty="0" smtClean="0"/>
              <a:t> Михаиле Иваныч,</a:t>
            </a:r>
          </a:p>
          <a:p>
            <a:r>
              <a:rPr lang="ru-RU" dirty="0" smtClean="0"/>
              <a:t> Михаиле Потапыч,</a:t>
            </a:r>
          </a:p>
          <a:p>
            <a:r>
              <a:rPr lang="ru-RU" dirty="0" smtClean="0"/>
              <a:t> Топтыгин</a:t>
            </a:r>
            <a:endParaRPr lang="ru-RU" dirty="0"/>
          </a:p>
        </p:txBody>
      </p:sp>
      <p:pic>
        <p:nvPicPr>
          <p:cNvPr id="4" name="Рисунок 3" descr="wedme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7686" y="2214554"/>
            <a:ext cx="4403712" cy="3214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апханюкова\Напханюкова\буллет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928670"/>
            <a:ext cx="8113708" cy="5639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Итоги голосования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ЛИСА-30%</a:t>
            </a:r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ВОЛК-10%</a:t>
            </a:r>
          </a:p>
          <a:p>
            <a:r>
              <a:rPr lang="ru-RU" dirty="0" smtClean="0"/>
              <a:t>МЕДВЕДЬ-60%</a:t>
            </a:r>
            <a:endParaRPr lang="ru-RU" dirty="0"/>
          </a:p>
        </p:txBody>
      </p:sp>
      <p:pic>
        <p:nvPicPr>
          <p:cNvPr id="4" name="Рисунок 3" descr="wedme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286256"/>
            <a:ext cx="2474886" cy="18066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82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4143380"/>
            <a:ext cx="2764625" cy="2028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animashki-133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86116" y="2357430"/>
            <a:ext cx="2725022" cy="2743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571480"/>
            <a:ext cx="6502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Итоги голосования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24000" y="1397000"/>
          <a:ext cx="6905652" cy="510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Урок понравился потому, что………</a:t>
            </a:r>
            <a:endParaRPr lang="ru-RU" dirty="0"/>
          </a:p>
        </p:txBody>
      </p:sp>
      <p:pic>
        <p:nvPicPr>
          <p:cNvPr id="4" name="Рисунок 3" descr="konst_obr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70531" y="2714620"/>
            <a:ext cx="3944478" cy="3309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Словарная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ВЫБРАТЬ,</a:t>
            </a:r>
            <a:r>
              <a:rPr lang="ru-RU" dirty="0" smtClean="0"/>
              <a:t> -беру, -берешь; -анный; </a:t>
            </a:r>
          </a:p>
          <a:p>
            <a:r>
              <a:rPr lang="ru-RU" dirty="0" smtClean="0"/>
              <a:t> 1. (что) Отобрать, извлечь  соринки из крупы.</a:t>
            </a:r>
          </a:p>
          <a:p>
            <a:r>
              <a:rPr lang="ru-RU" dirty="0" smtClean="0"/>
              <a:t> 2.( кого-то) Взять, отобрать, определить для себя нужное, предпочитаемое. Например: книгу для чтения,  себе хороших помощников, профессию. </a:t>
            </a:r>
          </a:p>
          <a:p>
            <a:r>
              <a:rPr lang="ru-RU" dirty="0" smtClean="0"/>
              <a:t>3. (кого – что) Избрать голосованием. В профком, председателя профкома.</a:t>
            </a:r>
          </a:p>
          <a:p>
            <a:r>
              <a:rPr lang="ru-RU" dirty="0" smtClean="0"/>
              <a:t> 4. (что) Извлечь откуда- нибудь. Все без остатка.  Все запасы. </a:t>
            </a:r>
          </a:p>
          <a:p>
            <a:r>
              <a:rPr lang="ru-RU" dirty="0" smtClean="0"/>
              <a:t> 5.( что) О времени: найти, освободить для какой-нибудь  цели свободную минутки.</a:t>
            </a:r>
          </a:p>
          <a:p>
            <a:r>
              <a:rPr lang="ru-RU" dirty="0" smtClean="0"/>
              <a:t>6.( кого-то) Выбор пал на кого-нибудь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hk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57489" y="2428868"/>
            <a:ext cx="3382334" cy="3449645"/>
          </a:xfrm>
        </p:spPr>
      </p:pic>
      <p:sp>
        <p:nvSpPr>
          <p:cNvPr id="4" name="Прямоугольник 3"/>
          <p:cNvSpPr/>
          <p:nvPr/>
        </p:nvSpPr>
        <p:spPr>
          <a:xfrm>
            <a:off x="857224" y="1000108"/>
            <a:ext cx="74522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УРОК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asneccov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53224" y="785794"/>
            <a:ext cx="8506276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ЛЕСНЫЕ  ВЫБОРЫ</a:t>
            </a:r>
            <a:endParaRPr lang="ru-RU" dirty="0"/>
          </a:p>
        </p:txBody>
      </p:sp>
      <p:pic>
        <p:nvPicPr>
          <p:cNvPr id="2050" name="Picture 2" descr="C:\Users\Светлана\Desktop\Светлана\картинки\66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0226" y="1214422"/>
            <a:ext cx="8132302" cy="5368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Светлана\картинки\wed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718691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Светлана\Desktop\Светлана\картинки\8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0"/>
            <a:ext cx="4000496" cy="2666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Светлана\Desktop\Светлана\картинки\animashki-133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2543175"/>
            <a:ext cx="4286250" cy="431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704088"/>
            <a:ext cx="3686172" cy="4296548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КРАСАВИЦА ЛИСА!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Всем в лесу я хороша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Рыжий хвост и шуба тоже.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 царицу я похожа.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Голосуйте за меня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Будите мои друзья!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ветлана\Desktop\Светлана\картинки\67695096_0009009Idjotlisichkasestrich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85860"/>
            <a:ext cx="3986214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214290"/>
            <a:ext cx="72450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Первый кандидат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704088"/>
            <a:ext cx="3971924" cy="279635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Серый волк, зубами щелк!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Мне страх и боль неведом.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Сильнее всех, быстрее всех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Приду на выборах к победе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57298"/>
            <a:ext cx="3786214" cy="4675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85853" y="285728"/>
            <a:ext cx="67924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Второй кандидат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704088"/>
            <a:ext cx="3257544" cy="315354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Я Медведь, люблю медок.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хочу сказать вам,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Проголосуйте за меня, жизнь будет у вас сладкой.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ветлана\Desktop\Светлана\картинки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500174"/>
            <a:ext cx="478634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00166" y="428604"/>
            <a:ext cx="65120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Третий кандидат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484</TotalTime>
  <Words>356</Words>
  <Application>Microsoft Office PowerPoint</Application>
  <PresentationFormat>Экран (4:3)</PresentationFormat>
  <Paragraphs>63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Лесные выборы </vt:lpstr>
      <vt:lpstr>Цель урока: Показать ребятам насколько важно уметь делать правильный выбор.   </vt:lpstr>
      <vt:lpstr>Словарная работа</vt:lpstr>
      <vt:lpstr>Слайд 4</vt:lpstr>
      <vt:lpstr>ЛЕСНЫЕ  ВЫБОРЫ</vt:lpstr>
      <vt:lpstr>Слайд 6</vt:lpstr>
      <vt:lpstr>Я КРАСАВИЦА ЛИСА! Всем в лесу я хороша Рыжий хвост и шуба тоже. На царицу я похожа. Голосуйте за меня Будите мои друзья!</vt:lpstr>
      <vt:lpstr>Я Серый волк, зубами щелк! Мне страх и боль неведом. Сильнее всех, быстрее всех Приду на выборах к победе! </vt:lpstr>
      <vt:lpstr>Я Медведь, люблю медок.  И хочу сказать вам, Проголосуйте за меня, жизнь будет у вас сладкой.</vt:lpstr>
      <vt:lpstr>Личное дело Лисы</vt:lpstr>
      <vt:lpstr>Слайд 11</vt:lpstr>
      <vt:lpstr>О Лисе в народе говорят</vt:lpstr>
      <vt:lpstr>Эпитеты</vt:lpstr>
      <vt:lpstr>Личное дело Волка</vt:lpstr>
      <vt:lpstr>Слайд 15</vt:lpstr>
      <vt:lpstr>Слайд 16</vt:lpstr>
      <vt:lpstr>Слайд 17</vt:lpstr>
      <vt:lpstr>В народе говорят</vt:lpstr>
      <vt:lpstr>Эпитеты</vt:lpstr>
      <vt:lpstr>Личное дело медведя</vt:lpstr>
      <vt:lpstr>Слайд 21</vt:lpstr>
      <vt:lpstr>Слайд 22</vt:lpstr>
      <vt:lpstr>Олимпийский Мишка</vt:lpstr>
      <vt:lpstr>В народе говорят</vt:lpstr>
      <vt:lpstr>Эпитеты</vt:lpstr>
      <vt:lpstr>Слайд 26</vt:lpstr>
      <vt:lpstr>Итоги голосования</vt:lpstr>
      <vt:lpstr>Слайд 28</vt:lpstr>
      <vt:lpstr>Рефлексия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Лесные выборы</dc:title>
  <dc:creator>Светлана</dc:creator>
  <cp:lastModifiedBy>1</cp:lastModifiedBy>
  <cp:revision>68</cp:revision>
  <dcterms:created xsi:type="dcterms:W3CDTF">2012-11-03T08:58:40Z</dcterms:created>
  <dcterms:modified xsi:type="dcterms:W3CDTF">2017-04-26T07:31:43Z</dcterms:modified>
</cp:coreProperties>
</file>