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5;&#1080;&#1084;&#1085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гим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37312"/>
            <a:ext cx="304800" cy="304800"/>
          </a:xfrm>
          <a:prstGeom prst="rect">
            <a:avLst/>
          </a:prstGeom>
        </p:spPr>
      </p:pic>
      <p:pic>
        <p:nvPicPr>
          <p:cNvPr id="7" name="Рисунок 6" descr="путин фла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32656"/>
            <a:ext cx="2592288" cy="3888432"/>
          </a:xfrm>
          <a:prstGeom prst="rect">
            <a:avLst/>
          </a:prstGeom>
        </p:spPr>
      </p:pic>
      <p:pic>
        <p:nvPicPr>
          <p:cNvPr id="8" name="Рисунок 7" descr="медведе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36912"/>
            <a:ext cx="2742044" cy="38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 algn="ctr"/>
            <a:r>
              <a:rPr lang="ru-RU" sz="4400" b="1" dirty="0" smtClean="0">
                <a:solidFill>
                  <a:schemeClr val="tx1"/>
                </a:solidFill>
              </a:rPr>
              <a:t>Гражданин РФ может реализовать свои избирательные права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с 16 лет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с 18 лет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с 21 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Для участия в выборах гражданин должен явиться :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в территориальную избирательную комиссию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на избирательный участок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в администрацию поселения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Первое заседание вновь избранной Государственной Думы по традиции открывает: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Президент РФ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старейший по возрасту депутат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спикер бывшей Госдумы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Президент РФ издает…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указы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постановления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распоряжения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Депутатом Государственной Думы может быть избран гражданин, достигший…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- 18 лет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- 21 года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- 35 лет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Документ, выданный для голосования, содержащий фамилии кандидатов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протокол избирательной комиссии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избирательный бюллетень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информационный бюллетень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Главный избирательный орган РФ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Федеральное Собрание РФ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Счетная палата РФ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Центральная избирательная комиссия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Право назначать выборы Государственной Думы РФ принадлежит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Правительству РФ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ЦИК РФ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Президенту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Президент РФ избирается на срок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- 4 года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- 5 лет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- 6 лет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Государственная Дума избирается на срок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- 4 года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- 5 лет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- 6 лет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СТ.27 - право свободно передвигаться, выбирать место пребывания и жительства, свободно выезжать за пределы РФ и беспрепятственно возвращаться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1. Составление списков избирателей.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2. Образование избирательных округов и участков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3. Избирательные комиссии.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4. Выдвижение и регистрация кандидатов.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5. Предвыборная агитация.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6. Порядок голосования, подсчет голосов избирателей, установление результатов выборов и их опубликование.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СТ.22 - каждый имеет право на свободу и личную неприкосновенность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СТ.37 - каждый имеет право свободно распоряжаться своими способностями к труду, выбирать род деятельности и профессию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СТ. 35 - право частной собственности охраняется законом. Никто не может быть лишен своего имущества иначе как по решению суда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b="1" dirty="0" smtClean="0"/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Человек без родины - соловей без песни.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Своя земля и горсти мила.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Дома и стены помогают.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Где выросла сосна, там и она красна.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Родина - мать, умей за нее постоять.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4" name="Содержимое 3" descr="кемеровская об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2697754" cy="2887737"/>
          </a:xfrm>
        </p:spPr>
      </p:pic>
      <p:pic>
        <p:nvPicPr>
          <p:cNvPr id="5" name="Рисунок 4" descr="московская обла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4664"/>
            <a:ext cx="2329021" cy="3024336"/>
          </a:xfrm>
          <a:prstGeom prst="rect">
            <a:avLst/>
          </a:prstGeom>
        </p:spPr>
      </p:pic>
      <p:pic>
        <p:nvPicPr>
          <p:cNvPr id="6" name="Рисунок 5" descr="краснодарский край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340768"/>
            <a:ext cx="2685202" cy="3312368"/>
          </a:xfrm>
          <a:prstGeom prst="rect">
            <a:avLst/>
          </a:prstGeom>
        </p:spPr>
      </p:pic>
      <p:pic>
        <p:nvPicPr>
          <p:cNvPr id="7" name="Рисунок 6" descr="ростовская область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3567112"/>
            <a:ext cx="3069707" cy="3030240"/>
          </a:xfrm>
          <a:prstGeom prst="rect">
            <a:avLst/>
          </a:prstGeom>
        </p:spPr>
      </p:pic>
      <p:pic>
        <p:nvPicPr>
          <p:cNvPr id="8" name="Рисунок 7" descr="россии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2800" y="3573016"/>
            <a:ext cx="2541459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Мир, чистота, совесть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1"/>
            <a:ext cx="8147248" cy="158417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   </a:t>
            </a:r>
          </a:p>
          <a:p>
            <a:pPr algn="ctr">
              <a:buNone/>
            </a:pPr>
            <a:r>
              <a:rPr lang="ru-RU" b="1" dirty="0" smtClean="0"/>
              <a:t>  </a:t>
            </a:r>
            <a:r>
              <a:rPr lang="ru-RU" sz="4400" b="1" dirty="0" smtClean="0"/>
              <a:t>Небо, верность, правда</a:t>
            </a:r>
            <a:endParaRPr lang="ru-RU" sz="44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4725144"/>
            <a:ext cx="8147248" cy="158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Огонь,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отвага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341</Words>
  <Application>Microsoft Office PowerPoint</Application>
  <PresentationFormat>Экран (4:3)</PresentationFormat>
  <Paragraphs>69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</vt:lpstr>
      <vt:lpstr>Мир, чистота, совесть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кабинет24а</dc:creator>
  <cp:lastModifiedBy>Компьютерная</cp:lastModifiedBy>
  <cp:revision>8</cp:revision>
  <dcterms:created xsi:type="dcterms:W3CDTF">2015-01-28T15:10:26Z</dcterms:created>
  <dcterms:modified xsi:type="dcterms:W3CDTF">2017-02-16T13:00:59Z</dcterms:modified>
</cp:coreProperties>
</file>