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84" r:id="rId27"/>
    <p:sldId id="278" r:id="rId28"/>
    <p:sldId id="286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медведь</c:v>
                </c:pt>
                <c:pt idx="1">
                  <c:v>лиса</c:v>
                </c:pt>
                <c:pt idx="2">
                  <c:v>волк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501056"/>
        <c:axId val="105502592"/>
        <c:axId val="22312256"/>
      </c:bar3DChart>
      <c:catAx>
        <c:axId val="10550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502592"/>
        <c:crosses val="autoZero"/>
        <c:auto val="1"/>
        <c:lblAlgn val="ctr"/>
        <c:lblOffset val="100"/>
        <c:noMultiLvlLbl val="0"/>
      </c:catAx>
      <c:valAx>
        <c:axId val="1055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01056"/>
        <c:crosses val="autoZero"/>
        <c:crossBetween val="between"/>
      </c:valAx>
      <c:serAx>
        <c:axId val="2231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502592"/>
        <c:crosses val="autoZero"/>
      </c:serAx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C5D7B-1382-400A-BA36-43037D94CEA1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43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Лесные выборы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2000264"/>
          </a:xfrm>
        </p:spPr>
        <p:txBody>
          <a:bodyPr/>
          <a:lstStyle/>
          <a:p>
            <a:pPr algn="l"/>
            <a:r>
              <a:rPr lang="ru-RU" dirty="0" smtClean="0"/>
              <a:t>Урок – игра </a:t>
            </a:r>
          </a:p>
          <a:p>
            <a:pPr algn="l"/>
            <a:r>
              <a:rPr lang="ru-RU" dirty="0" smtClean="0"/>
              <a:t>В МБДОУ № 9 «СОЛНЕЧНЫЙ»</a:t>
            </a:r>
          </a:p>
          <a:p>
            <a:pPr algn="l"/>
            <a:r>
              <a:rPr lang="ru-RU" dirty="0" smtClean="0"/>
              <a:t>«</a:t>
            </a:r>
            <a:r>
              <a:rPr lang="ru-RU" smtClean="0"/>
              <a:t>ВЫБОРЫ </a:t>
            </a:r>
            <a:r>
              <a:rPr lang="ru-RU" smtClean="0"/>
              <a:t>В </a:t>
            </a:r>
            <a:r>
              <a:rPr lang="ru-RU" smtClean="0"/>
              <a:t>СКАЗОЧНОМ </a:t>
            </a:r>
            <a:r>
              <a:rPr lang="ru-RU" smtClean="0"/>
              <a:t>ЛЕСУ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Личное дело Лисы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35719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Skazk56375683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00" y="857233"/>
            <a:ext cx="35719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42560_original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214546" y="2714621"/>
            <a:ext cx="4643470" cy="388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uh5 3u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3071802" cy="4105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327144533_yhtfr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142852"/>
            <a:ext cx="314324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0" name="Picture 2" descr="C:\Users\Светлана\Desktop\Светлана\картинки\victorina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8174" y="3143248"/>
            <a:ext cx="275114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 Лисе в народе говорят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семерых волков проведет.</a:t>
            </a:r>
          </a:p>
          <a:p>
            <a:r>
              <a:rPr lang="ru-RU" dirty="0" smtClean="0"/>
              <a:t> Куда лиса лапку положит, туда и вся заберется.</a:t>
            </a:r>
          </a:p>
          <a:p>
            <a:r>
              <a:rPr lang="ru-RU" dirty="0" smtClean="0"/>
              <a:t> И лиса хитра, да шкуру ее продают.</a:t>
            </a:r>
          </a:p>
          <a:p>
            <a:r>
              <a:rPr lang="ru-RU" dirty="0" smtClean="0"/>
              <a:t>Лиса все хвостом прикроет.</a:t>
            </a:r>
          </a:p>
          <a:p>
            <a:r>
              <a:rPr lang="ru-RU" dirty="0" smtClean="0"/>
              <a:t>Лиса и во сне кур считает.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04088"/>
            <a:ext cx="6900882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Эпитеты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Патрикеевна,</a:t>
            </a:r>
          </a:p>
          <a:p>
            <a:r>
              <a:rPr lang="ru-RU" dirty="0" smtClean="0"/>
              <a:t> Лисичка-сестричка,</a:t>
            </a:r>
          </a:p>
          <a:p>
            <a:r>
              <a:rPr lang="ru-RU" dirty="0" smtClean="0"/>
              <a:t> Кумушка-Лиса, </a:t>
            </a:r>
          </a:p>
          <a:p>
            <a:r>
              <a:rPr lang="ru-RU" dirty="0" smtClean="0"/>
              <a:t>Кума-Лиса, плутовка</a:t>
            </a:r>
            <a:endParaRPr lang="ru-RU" dirty="0"/>
          </a:p>
        </p:txBody>
      </p:sp>
      <p:pic>
        <p:nvPicPr>
          <p:cNvPr id="4" name="Рисунок 3" descr="animashki-13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1428736"/>
            <a:ext cx="42862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Личное дело Волка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88-1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31785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2102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3571876"/>
            <a:ext cx="5247144" cy="295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7476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1000108"/>
            <a:ext cx="317367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_802f9_6f51f12c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32317" y="254396"/>
            <a:ext cx="5079365" cy="634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446933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8574" y="2143092"/>
            <a:ext cx="459542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ld263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4572032" cy="3162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yh6d3t4xpleova6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5312" y="3143248"/>
            <a:ext cx="4476760" cy="335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0e6eb23fb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214422"/>
            <a:ext cx="8019214" cy="50387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 народе говорят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Отольются волку овечкины слезки. </a:t>
            </a:r>
          </a:p>
          <a:p>
            <a:r>
              <a:rPr lang="ru-RU" dirty="0" smtClean="0"/>
              <a:t> Пожалел волк кобылу: оставил хвост да гриву. </a:t>
            </a:r>
          </a:p>
          <a:p>
            <a:r>
              <a:rPr lang="ru-RU" dirty="0" smtClean="0"/>
              <a:t>  С волками жить - по-волчьи выть. </a:t>
            </a:r>
          </a:p>
          <a:p>
            <a:r>
              <a:rPr lang="ru-RU" dirty="0" smtClean="0"/>
              <a:t>  Сколько волка ни корми, он в лес смотрит.</a:t>
            </a:r>
          </a:p>
          <a:p>
            <a:r>
              <a:rPr lang="ru-RU" dirty="0" smtClean="0"/>
              <a:t>Волка ноги кормят.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04088"/>
            <a:ext cx="5686436" cy="1143000"/>
          </a:xfrm>
        </p:spPr>
        <p:txBody>
          <a:bodyPr/>
          <a:lstStyle/>
          <a:p>
            <a:pPr algn="ctr"/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000496" cy="4389120"/>
          </a:xfrm>
        </p:spPr>
        <p:txBody>
          <a:bodyPr/>
          <a:lstStyle/>
          <a:p>
            <a:r>
              <a:rPr lang="ru-RU" dirty="0" smtClean="0"/>
              <a:t> Голодный, грозный, Лютый, ненасытный, Рыскучий, Свирепый, серый, Травленый, хищный. </a:t>
            </a:r>
          </a:p>
          <a:p>
            <a:endParaRPr lang="ru-RU" dirty="0"/>
          </a:p>
        </p:txBody>
      </p:sp>
      <p:pic>
        <p:nvPicPr>
          <p:cNvPr id="4" name="Рисунок 3" descr="8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071678"/>
            <a:ext cx="4979203" cy="365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21431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ребятам насколько важно уметь делать правильный выбор.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1.Научить выделять главное из всей информации, делать выводы.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2.Развивать речь, мышление, внимание.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3.Воспитывать будущих избирателей.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Личное дело медведя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59" y="736174"/>
            <a:ext cx="4031007" cy="2978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5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724126"/>
            <a:ext cx="4643438" cy="3133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3" descr="1324960937_lisa.i.medved.0-02-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3314"/>
            <a:ext cx="4429124" cy="3214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6756668_3571750_d4dc6498f8d8a7bf26b54c63e6f17d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71422"/>
            <a:ext cx="6786578" cy="678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71363-LG5536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3714776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96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85728"/>
            <a:ext cx="4786346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ceb05cf0b7c9940444d79063e8634e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259" y="3571876"/>
            <a:ext cx="43883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Мишка</a:t>
            </a:r>
            <a:endParaRPr lang="ru-RU" dirty="0"/>
          </a:p>
        </p:txBody>
      </p:sp>
      <p:pic>
        <p:nvPicPr>
          <p:cNvPr id="4" name="Содержимое 3" descr="3B9A099F-9926-470C-926D-CDE665AB6A7C_mw800_mh6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857364"/>
            <a:ext cx="3292078" cy="4389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9f45f46d4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928802"/>
            <a:ext cx="321945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 народе говорят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Медведь в лесу - что боярин в городу.</a:t>
            </a:r>
          </a:p>
          <a:p>
            <a:r>
              <a:rPr lang="ru-RU" dirty="0" smtClean="0"/>
              <a:t>Медведь неуклюж, да дюж.</a:t>
            </a:r>
          </a:p>
          <a:p>
            <a:r>
              <a:rPr lang="ru-RU" dirty="0" smtClean="0"/>
              <a:t>Медведь на ухо наступил.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Миша,</a:t>
            </a:r>
          </a:p>
          <a:p>
            <a:r>
              <a:rPr lang="ru-RU" dirty="0" smtClean="0"/>
              <a:t> Михаиле Иваныч,</a:t>
            </a:r>
          </a:p>
          <a:p>
            <a:r>
              <a:rPr lang="ru-RU" dirty="0" smtClean="0"/>
              <a:t> Михаиле Потапыч,</a:t>
            </a:r>
          </a:p>
          <a:p>
            <a:r>
              <a:rPr lang="ru-RU" dirty="0" smtClean="0"/>
              <a:t> Топтыгин</a:t>
            </a:r>
            <a:endParaRPr lang="ru-RU" dirty="0"/>
          </a:p>
        </p:txBody>
      </p:sp>
      <p:pic>
        <p:nvPicPr>
          <p:cNvPr id="4" name="Рисунок 3" descr="wed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2214554"/>
            <a:ext cx="4403712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пханюкова\Напханюкова\буллет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8113708" cy="563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голосования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ЛИСА-30%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ВОЛК-10%</a:t>
            </a:r>
          </a:p>
          <a:p>
            <a:r>
              <a:rPr lang="ru-RU" dirty="0" smtClean="0"/>
              <a:t>МЕДВЕДЬ-60%</a:t>
            </a:r>
            <a:endParaRPr lang="ru-RU" dirty="0"/>
          </a:p>
        </p:txBody>
      </p:sp>
      <p:pic>
        <p:nvPicPr>
          <p:cNvPr id="4" name="Рисунок 3" descr="wed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256"/>
            <a:ext cx="2474886" cy="1806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8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143380"/>
            <a:ext cx="2764625" cy="2028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animashki-13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357430"/>
            <a:ext cx="2725022" cy="274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71480"/>
            <a:ext cx="650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Итоги голосования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905652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понравился потому, что………</a:t>
            </a:r>
            <a:endParaRPr lang="ru-RU" dirty="0"/>
          </a:p>
        </p:txBody>
      </p:sp>
      <p:pic>
        <p:nvPicPr>
          <p:cNvPr id="4" name="Рисунок 3" descr="konst_ob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70531" y="2714620"/>
            <a:ext cx="3944478" cy="330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ВЫБРАТЬ,</a:t>
            </a:r>
            <a:r>
              <a:rPr lang="ru-RU" dirty="0" smtClean="0"/>
              <a:t> -беру, -берешь; -анный; </a:t>
            </a:r>
          </a:p>
          <a:p>
            <a:r>
              <a:rPr lang="ru-RU" dirty="0" smtClean="0"/>
              <a:t> 1. (что) Отобрать, извлечь  соринки из крупы.</a:t>
            </a:r>
          </a:p>
          <a:p>
            <a:r>
              <a:rPr lang="ru-RU" dirty="0" smtClean="0"/>
              <a:t> 2.( кого-то) Взять, отобрать, определить для себя нужное, предпочитаемое. Например: книгу для чтения,  себе хороших помощников, профессию. </a:t>
            </a:r>
          </a:p>
          <a:p>
            <a:r>
              <a:rPr lang="ru-RU" dirty="0" smtClean="0"/>
              <a:t>3. (кого – что) Избрать голосованием. В профком, председателя профкома.</a:t>
            </a:r>
          </a:p>
          <a:p>
            <a:r>
              <a:rPr lang="ru-RU" dirty="0" smtClean="0"/>
              <a:t> 4. (что) Извлечь откуда- нибудь. Все без остатка.  Все запасы. </a:t>
            </a:r>
          </a:p>
          <a:p>
            <a:r>
              <a:rPr lang="ru-RU" dirty="0" smtClean="0"/>
              <a:t> 5.( что) О времени: найти, освободить для какой-нибудь  цели свободную минутки.</a:t>
            </a:r>
          </a:p>
          <a:p>
            <a:r>
              <a:rPr lang="ru-RU" dirty="0" smtClean="0"/>
              <a:t>6.( кого-то) Выбор пал на кого-нибудь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k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9" y="2428868"/>
            <a:ext cx="3382334" cy="3449645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1000108"/>
            <a:ext cx="7452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snecc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3224" y="785794"/>
            <a:ext cx="850627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ЛЕСНЫЕ  ВЫБОРЫ</a:t>
            </a:r>
            <a:endParaRPr lang="ru-RU" dirty="0"/>
          </a:p>
        </p:txBody>
      </p:sp>
      <p:pic>
        <p:nvPicPr>
          <p:cNvPr id="2050" name="Picture 2" descr="C:\Users\Светлана\Desktop\Светлана\картинки\6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226" y="1214422"/>
            <a:ext cx="8132302" cy="536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Светлана\картинки\wed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1869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етлана\Desktop\Светлана\картинки\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0"/>
            <a:ext cx="4000496" cy="266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ветлана\Desktop\Светлана\картинки\animashki-13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543175"/>
            <a:ext cx="428625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429654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КРАСАВИЦА ЛИСА!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Всем в лесу я хороша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Рыжий хвост и шуба тоже.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царицу я похожа.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Голосуйте за меня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Будите мои друзья!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лана\Desktop\Светлана\картинки\67695096_0009009Idjotlisichkasestric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9862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245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Первый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3971924" cy="279635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Серый волк, зубами щелк!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страх и боль неведом.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Сильнее всех, быстрее всех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Приду на выборах к победе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786214" cy="467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3" y="285728"/>
            <a:ext cx="6792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04088"/>
            <a:ext cx="3257544" cy="315354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Медведь, люблю медок.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хочу сказать вам,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Проголосуйте за меня, жизнь будет у вас сладкой.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лана\Desktop\Светлана\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78634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512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</TotalTime>
  <Words>354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Лесные выборы </vt:lpstr>
      <vt:lpstr>Цель урока: Показать ребятам насколько важно уметь делать правильный выбор.   </vt:lpstr>
      <vt:lpstr>Словарная работа</vt:lpstr>
      <vt:lpstr>Презентация PowerPoint</vt:lpstr>
      <vt:lpstr>ЛЕСНЫЕ  ВЫБОРЫ</vt:lpstr>
      <vt:lpstr>Презентация PowerPoint</vt:lpstr>
      <vt:lpstr>Я КРАСАВИЦА ЛИСА! Всем в лесу я хороша Рыжий хвост и шуба тоже. На царицу я похожа. Голосуйте за меня Будите мои друзья!</vt:lpstr>
      <vt:lpstr>Я Серый волк, зубами щелк! Мне страх и боль неведом. Сильнее всех, быстрее всех Приду на выборах к победе! </vt:lpstr>
      <vt:lpstr>Я Медведь, люблю медок.  И хочу сказать вам, Проголосуйте за меня, жизнь будет у вас сладкой.</vt:lpstr>
      <vt:lpstr>Личное дело Лисы</vt:lpstr>
      <vt:lpstr>Презентация PowerPoint</vt:lpstr>
      <vt:lpstr>О Лисе в народе говорят</vt:lpstr>
      <vt:lpstr>Эпитеты</vt:lpstr>
      <vt:lpstr>Личное дело Волка</vt:lpstr>
      <vt:lpstr>Презентация PowerPoint</vt:lpstr>
      <vt:lpstr>Презентация PowerPoint</vt:lpstr>
      <vt:lpstr>Презентация PowerPoint</vt:lpstr>
      <vt:lpstr>В народе говорят</vt:lpstr>
      <vt:lpstr>Эпитеты</vt:lpstr>
      <vt:lpstr>Личное дело медведя</vt:lpstr>
      <vt:lpstr>Презентация PowerPoint</vt:lpstr>
      <vt:lpstr>Презентация PowerPoint</vt:lpstr>
      <vt:lpstr>Олимпийский Мишка</vt:lpstr>
      <vt:lpstr>В народе говорят</vt:lpstr>
      <vt:lpstr>Эпитеты</vt:lpstr>
      <vt:lpstr>Презентация PowerPoint</vt:lpstr>
      <vt:lpstr>Итоги голосования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выборы</dc:title>
  <dc:creator>Светлана</dc:creator>
  <cp:lastModifiedBy>TIK1</cp:lastModifiedBy>
  <cp:revision>70</cp:revision>
  <dcterms:created xsi:type="dcterms:W3CDTF">2012-11-03T08:58:40Z</dcterms:created>
  <dcterms:modified xsi:type="dcterms:W3CDTF">2019-07-29T09:49:59Z</dcterms:modified>
</cp:coreProperties>
</file>